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65" r:id="rId3"/>
    <p:sldId id="301" r:id="rId4"/>
    <p:sldId id="266" r:id="rId5"/>
    <p:sldId id="323" r:id="rId6"/>
    <p:sldId id="312" r:id="rId7"/>
    <p:sldId id="279" r:id="rId8"/>
    <p:sldId id="290" r:id="rId9"/>
    <p:sldId id="267" r:id="rId10"/>
    <p:sldId id="278" r:id="rId11"/>
    <p:sldId id="283" r:id="rId12"/>
    <p:sldId id="324" r:id="rId13"/>
    <p:sldId id="287" r:id="rId14"/>
    <p:sldId id="286" r:id="rId15"/>
    <p:sldId id="293" r:id="rId16"/>
    <p:sldId id="288" r:id="rId17"/>
    <p:sldId id="285" r:id="rId18"/>
    <p:sldId id="320" r:id="rId19"/>
    <p:sldId id="289" r:id="rId20"/>
    <p:sldId id="294" r:id="rId21"/>
    <p:sldId id="291" r:id="rId22"/>
    <p:sldId id="295" r:id="rId23"/>
    <p:sldId id="273" r:id="rId24"/>
    <p:sldId id="268" r:id="rId25"/>
    <p:sldId id="276" r:id="rId26"/>
    <p:sldId id="299" r:id="rId27"/>
    <p:sldId id="304" r:id="rId28"/>
    <p:sldId id="325" r:id="rId29"/>
    <p:sldId id="329" r:id="rId30"/>
    <p:sldId id="332" r:id="rId31"/>
    <p:sldId id="318" r:id="rId32"/>
    <p:sldId id="330" r:id="rId33"/>
    <p:sldId id="331" r:id="rId34"/>
    <p:sldId id="326" r:id="rId35"/>
    <p:sldId id="315" r:id="rId36"/>
    <p:sldId id="305" r:id="rId37"/>
    <p:sldId id="314" r:id="rId38"/>
    <p:sldId id="316" r:id="rId39"/>
    <p:sldId id="317" r:id="rId40"/>
    <p:sldId id="302" r:id="rId41"/>
    <p:sldId id="306" r:id="rId42"/>
    <p:sldId id="307" r:id="rId43"/>
    <p:sldId id="327" r:id="rId44"/>
    <p:sldId id="298" r:id="rId45"/>
    <p:sldId id="328" r:id="rId46"/>
    <p:sldId id="297" r:id="rId47"/>
    <p:sldId id="308" r:id="rId48"/>
    <p:sldId id="322" r:id="rId49"/>
    <p:sldId id="321" r:id="rId50"/>
    <p:sldId id="311" r:id="rId51"/>
    <p:sldId id="280" r:id="rId52"/>
  </p:sldIdLst>
  <p:sldSz cx="18288000" cy="10287000"/>
  <p:notesSz cx="6858000" cy="9144000"/>
  <p:embeddedFontLst>
    <p:embeddedFont>
      <p:font typeface="Pretendard" panose="020B0600000101010101" charset="-127"/>
      <p:regular r:id="rId54"/>
      <p:bold r:id="rId55"/>
    </p:embeddedFont>
    <p:embeddedFont>
      <p:font typeface="Pretendard Bold" panose="020B0600000101010101" charset="-127"/>
      <p:bold r:id="rId56"/>
    </p:embeddedFont>
    <p:embeddedFont>
      <p:font typeface="Pretendard ExtraBold" panose="020B0600000101010101" charset="-127"/>
      <p:bold r:id="rId57"/>
    </p:embeddedFont>
    <p:embeddedFont>
      <p:font typeface="Pretendard Light" panose="020B0600000101010101" charset="-127"/>
      <p:regular r:id="rId58"/>
    </p:embeddedFont>
    <p:embeddedFont>
      <p:font typeface="Pretendard Medium" panose="020B0600000101010101" charset="-127"/>
      <p:regular r:id="rId59"/>
    </p:embeddedFont>
    <p:embeddedFont>
      <p:font typeface="Pretendard SemiBold" panose="020B0600000101010101" charset="-127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Hallym Gothic Bold" panose="020B0803000000000000" pitchFamily="50" charset="-127"/>
      <p:bold r:id="rId69"/>
    </p:embeddedFont>
    <p:embeddedFont>
      <p:font typeface="Hallym Gothic Medium" panose="020B0603000000000000" pitchFamily="50" charset="-127"/>
      <p:regular r:id="rId70"/>
    </p:embeddedFont>
    <p:embeddedFont>
      <p:font typeface="Hallym Gothic Regular" panose="020B0503000000000000" pitchFamily="50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7" autoAdjust="0"/>
    <p:restoredTop sz="82421" autoAdjust="0"/>
  </p:normalViewPr>
  <p:slideViewPr>
    <p:cSldViewPr>
      <p:cViewPr varScale="1">
        <p:scale>
          <a:sx n="63" d="100"/>
          <a:sy n="63" d="100"/>
        </p:scale>
        <p:origin x="9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맡은 </a:t>
            </a:r>
            <a:r>
              <a:rPr lang="ko-KR" altLang="en-US" dirty="0" err="1"/>
              <a:t>강미림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</a:p>
          <a:p>
            <a:r>
              <a:rPr lang="ko-KR" altLang="en-US" baseline="0" dirty="0"/>
              <a:t>저희는 차량</a:t>
            </a:r>
            <a:r>
              <a:rPr lang="en-US" altLang="ko-KR" baseline="0" dirty="0"/>
              <a:t> </a:t>
            </a:r>
            <a:r>
              <a:rPr lang="ko-KR" altLang="en-US" baseline="0" dirty="0"/>
              <a:t>유지 보수와 관련한 프로젝트를 구현해 보았습니다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짧다고</a:t>
            </a:r>
            <a:r>
              <a:rPr lang="ko-KR" altLang="en-US" baseline="0" dirty="0"/>
              <a:t> 보자면 짧았던 이번 </a:t>
            </a:r>
            <a:r>
              <a:rPr lang="en-US" altLang="ko-KR" baseline="0" dirty="0"/>
              <a:t>4</a:t>
            </a:r>
            <a:r>
              <a:rPr lang="ko-KR" altLang="en-US" baseline="0" dirty="0"/>
              <a:t>주간의 일정표는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더 자세하게 계획해 업무 계획을 최대한 </a:t>
            </a:r>
            <a:r>
              <a:rPr lang="ko-KR" altLang="en-US" baseline="0" dirty="0" err="1"/>
              <a:t>철저히하여</a:t>
            </a:r>
            <a:r>
              <a:rPr lang="ko-KR" altLang="en-US" baseline="0" dirty="0"/>
              <a:t> 진행 상황에 무리가 없도록 노력하였습니다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 내용을 토대로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</a:t>
            </a:r>
            <a:r>
              <a:rPr lang="ko-KR" altLang="en-US" dirty="0" err="1"/>
              <a:t>그려보았구요</a:t>
            </a:r>
            <a:r>
              <a:rPr lang="ko-KR" altLang="en-US" dirty="0"/>
              <a:t> </a:t>
            </a:r>
            <a:r>
              <a:rPr lang="ko-KR" altLang="en-US" dirty="0" err="1"/>
              <a:t>그내용을</a:t>
            </a:r>
            <a:r>
              <a:rPr lang="ko-KR" altLang="en-US" baseline="0" dirty="0"/>
              <a:t> 팀원들과 공유하며 서로 중요하다고 생각하는 기능들을  우선적으로 표현해보기로 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 와</a:t>
            </a:r>
            <a:r>
              <a:rPr lang="en-US" altLang="ko-KR" dirty="0"/>
              <a:t>   admin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요구사항 명세를 </a:t>
            </a:r>
            <a:r>
              <a:rPr lang="en-US" altLang="ko-KR" baseline="0" dirty="0"/>
              <a:t> </a:t>
            </a:r>
            <a:r>
              <a:rPr lang="ko-KR" altLang="en-US" baseline="0" dirty="0"/>
              <a:t>보시겠습니다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 및 성능 중심</a:t>
            </a:r>
            <a:r>
              <a:rPr lang="en-US" altLang="ko-KR" dirty="0"/>
              <a:t>,,</a:t>
            </a:r>
          </a:p>
          <a:p>
            <a:r>
              <a:rPr lang="ko-KR" altLang="en-US" dirty="0"/>
              <a:t>테이블 스키마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저장소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"AOS </a:t>
            </a:r>
            <a:r>
              <a:rPr lang="ko-KR" altLang="en-US" dirty="0"/>
              <a:t>란  </a:t>
            </a:r>
            <a:r>
              <a:rPr lang="en-US" altLang="ko-KR" dirty="0"/>
              <a:t>REST API</a:t>
            </a:r>
            <a:r>
              <a:rPr lang="ko-KR" altLang="en-US" dirty="0"/>
              <a:t>를 이용하여 클라이언트와 서버 간 데이터를 주고받는 방식이라고 할 수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예</a:t>
            </a:r>
            <a:r>
              <a:rPr lang="ko-KR" altLang="en-US" dirty="0"/>
              <a:t>약 및 일정 정보를   실시간으로 연동하여 </a:t>
            </a:r>
            <a:endParaRPr lang="en-US" altLang="ko-KR" dirty="0"/>
          </a:p>
          <a:p>
            <a:pPr algn="l"/>
            <a:r>
              <a:rPr lang="ko-KR" altLang="en-US" dirty="0" err="1"/>
              <a:t>백엔드에서는</a:t>
            </a:r>
            <a:r>
              <a:rPr lang="ko-KR" altLang="en-US" dirty="0"/>
              <a:t> </a:t>
            </a:r>
            <a:r>
              <a:rPr lang="ko-KR" altLang="en-US" baseline="0" dirty="0"/>
              <a:t> 관리자에게  </a:t>
            </a:r>
            <a:r>
              <a:rPr lang="ko-KR" altLang="en-US" dirty="0"/>
              <a:t>연동이 즉각적으로 발생하게끔 하는 시스템입니다</a:t>
            </a:r>
            <a:r>
              <a:rPr lang="en-US" altLang="ko-KR" dirty="0"/>
              <a:t>.</a:t>
            </a:r>
            <a:r>
              <a:rPr lang="en-US" altLang="ko-KR" baseline="0" dirty="0"/>
              <a:t>    </a:t>
            </a:r>
            <a:r>
              <a:rPr lang="en-US" altLang="ko-KR" dirty="0"/>
              <a:t> </a:t>
            </a:r>
            <a:r>
              <a:rPr lang="ko-KR" altLang="en-US" dirty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/>
              <a:t> 대비 할 수 있게 끔 합니다</a:t>
            </a:r>
            <a:r>
              <a:rPr lang="en-US" altLang="ko-KR" baseline="0" dirty="0"/>
              <a:t>.    </a:t>
            </a:r>
            <a:r>
              <a:rPr lang="ko-KR" altLang="en-US" baseline="0" dirty="0"/>
              <a:t>현재 </a:t>
            </a:r>
            <a:r>
              <a:rPr lang="ko-KR" altLang="en-US" baseline="0" dirty="0" err="1"/>
              <a:t>예약정비</a:t>
            </a:r>
            <a:r>
              <a:rPr lang="ko-KR" altLang="en-US" baseline="0" dirty="0"/>
              <a:t> 가능 여부를 포함하여  부품 서비스와 관련해서   해당 재고를 확인 할 수 있고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 원하는 지점으로 찾아 갈 수 있는 서비스로 편리함을 줄 수 있습니다</a:t>
            </a:r>
            <a:r>
              <a:rPr lang="en-US" altLang="ko-KR" baseline="0" dirty="0"/>
              <a:t>.     </a:t>
            </a:r>
            <a:r>
              <a:rPr lang="ko-KR" altLang="en-US" baseline="0" dirty="0"/>
              <a:t>즉각 부품 결제 후 관리자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ko-KR" altLang="en-US" dirty="0" err="1"/>
              <a:t>차고지라는</a:t>
            </a:r>
            <a:r>
              <a:rPr lang="ko-KR" altLang="en-US" dirty="0"/>
              <a:t> 사이트 인데요 </a:t>
            </a:r>
            <a:r>
              <a:rPr lang="en-US" altLang="ko-KR" dirty="0"/>
              <a:t>…!  </a:t>
            </a:r>
            <a:r>
              <a:rPr lang="ko-KR" altLang="en-US" dirty="0"/>
              <a:t>멋진 로고와 함께 이렇게 탄생하게 되었습니다</a:t>
            </a:r>
            <a:r>
              <a:rPr lang="en-US" altLang="ko-KR" dirty="0"/>
              <a:t>:) </a:t>
            </a:r>
            <a:r>
              <a:rPr lang="en-US" altLang="ko-KR" dirty="0" err="1"/>
              <a:t>GaragEZ</a:t>
            </a:r>
            <a:r>
              <a:rPr lang="en-US" altLang="ko-KR" baseline="0" dirty="0"/>
              <a:t> 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EZ </a:t>
            </a:r>
            <a:r>
              <a:rPr lang="ko-KR" altLang="en-US" baseline="0" dirty="0"/>
              <a:t>는</a:t>
            </a:r>
            <a:r>
              <a:rPr lang="en-US" altLang="ko-KR" baseline="0" dirty="0"/>
              <a:t>  </a:t>
            </a:r>
            <a:r>
              <a:rPr lang="ko-KR" altLang="en-US" baseline="0" dirty="0"/>
              <a:t>쉽다</a:t>
            </a:r>
            <a:r>
              <a:rPr lang="en-US" altLang="ko-KR" baseline="0" dirty="0"/>
              <a:t>! </a:t>
            </a:r>
            <a:r>
              <a:rPr lang="ko-KR" altLang="en-US" baseline="0" dirty="0"/>
              <a:t>의</a:t>
            </a:r>
            <a:r>
              <a:rPr lang="en-US" altLang="ko-KR" baseline="0" dirty="0"/>
              <a:t>  easy  </a:t>
            </a:r>
            <a:r>
              <a:rPr lang="ko-KR" altLang="en-US" baseline="0" dirty="0"/>
              <a:t>를 적용하여  구상하게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7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제가 프로젝트 초반 진행의 속도를 높이기 위해 첫 회의에서 나왔던 내용을 기반으로 초기의 틀 및 구상을 했던 </a:t>
            </a:r>
            <a:r>
              <a:rPr lang="ko-KR" altLang="en-US" dirty="0" err="1"/>
              <a:t>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필요하다고 </a:t>
            </a:r>
            <a:r>
              <a:rPr lang="ko-KR" altLang="en-US" dirty="0" err="1"/>
              <a:t>생각됬던</a:t>
            </a:r>
            <a:r>
              <a:rPr lang="ko-KR" altLang="en-US" dirty="0"/>
              <a:t> 기능들을 주제로 </a:t>
            </a:r>
            <a:r>
              <a:rPr lang="ko-KR" altLang="en-US" dirty="0" err="1"/>
              <a:t>유스케이스를</a:t>
            </a:r>
            <a:r>
              <a:rPr lang="ko-KR" altLang="en-US" dirty="0"/>
              <a:t> 작성하였으며 </a:t>
            </a:r>
            <a:endParaRPr lang="en-US" altLang="ko-KR" dirty="0"/>
          </a:p>
          <a:p>
            <a:r>
              <a:rPr lang="ko-KR" altLang="en-US" dirty="0"/>
              <a:t>해당 틀을 바탕으로 프로젝트의 방향성이 어느정도 그려졌고 여러 수정과 추가 및 삭제를 통하여 프로젝트를 </a:t>
            </a:r>
            <a:r>
              <a:rPr lang="ko-KR" altLang="en-US" dirty="0" err="1"/>
              <a:t>이어나갔습니다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SQL</a:t>
            </a:r>
            <a:r>
              <a:rPr lang="ko-KR" altLang="en-US" dirty="0"/>
              <a:t>과 맞지 않는 부분은 팀원들과 상의하여 수정해 나갔습니다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48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Controller, Service, Repository, Entity </a:t>
            </a:r>
            <a:r>
              <a:rPr lang="ko-KR" altLang="en-US" dirty="0"/>
              <a:t>레이어로 구성하여 역할을 분리했습니다</a:t>
            </a:r>
            <a:r>
              <a:rPr lang="en-US" altLang="ko-KR"/>
              <a:t>.</a:t>
            </a:r>
          </a:p>
          <a:p>
            <a:r>
              <a:rPr lang="ko-KR" altLang="en-US" dirty="0" err="1"/>
              <a:t>유스케이스로</a:t>
            </a:r>
            <a:r>
              <a:rPr lang="ko-KR" altLang="en-US" dirty="0"/>
              <a:t> 바탕으로 작성한 </a:t>
            </a:r>
            <a:r>
              <a:rPr lang="en-US" altLang="ko-KR" dirty="0" err="1"/>
              <a:t>SpringBoot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로 </a:t>
            </a:r>
            <a:r>
              <a:rPr lang="ko-KR" altLang="en-US" dirty="0" err="1"/>
              <a:t>켰을때</a:t>
            </a:r>
            <a:r>
              <a:rPr lang="ko-KR" altLang="en-US" dirty="0"/>
              <a:t> 영상과 같이 전체적인 틀이 </a:t>
            </a:r>
            <a:r>
              <a:rPr lang="ko-KR" altLang="en-US" dirty="0" err="1"/>
              <a:t>나온거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66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사용하였으며 </a:t>
            </a:r>
            <a:r>
              <a:rPr lang="en-US" altLang="ko-KR" dirty="0"/>
              <a:t>Spring Web MVC</a:t>
            </a:r>
            <a:r>
              <a:rPr lang="ko-KR" altLang="en-US" dirty="0"/>
              <a:t>의 기능인 </a:t>
            </a:r>
            <a:r>
              <a:rPr lang="en-US" altLang="ko-KR" dirty="0"/>
              <a:t>@RestController</a:t>
            </a:r>
            <a:r>
              <a:rPr lang="ko-KR" altLang="en-US" dirty="0"/>
              <a:t>를 사용한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@RequestMapping</a:t>
            </a:r>
            <a:r>
              <a:rPr lang="ko-KR" altLang="en-US" dirty="0"/>
              <a:t>을 이용한 컨트롤러에 대한 기본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endParaRPr lang="en-US" altLang="ko-KR" dirty="0"/>
          </a:p>
          <a:p>
            <a:r>
              <a:rPr lang="en-US" altLang="ko-KR" dirty="0"/>
              <a:t>@GetMapping, @PostMapping, @PutMapping, @DelteMapping </a:t>
            </a:r>
            <a:r>
              <a:rPr lang="ko-KR" altLang="en-US" dirty="0"/>
              <a:t>을 이용하여 매핑을 간결하게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의존성 주입을 위해 </a:t>
            </a:r>
            <a:r>
              <a:rPr lang="en-US" altLang="ko-KR" dirty="0"/>
              <a:t>@Autowired</a:t>
            </a:r>
            <a:r>
              <a:rPr lang="ko-KR" altLang="en-US" dirty="0"/>
              <a:t>를 사용하였고 각각의 코드가 무슨 역할을 하는지 알아보기 쉽게 주석을 </a:t>
            </a:r>
            <a:r>
              <a:rPr lang="ko-KR" altLang="en-US" dirty="0" err="1"/>
              <a:t>달아놓았습니다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리뷰게시판에서 </a:t>
            </a:r>
            <a:r>
              <a:rPr lang="ko-KR" altLang="en-US" dirty="0" err="1"/>
              <a:t>가게별</a:t>
            </a:r>
            <a:r>
              <a:rPr lang="ko-KR" altLang="en-US" dirty="0"/>
              <a:t> 리뷰작성 및 </a:t>
            </a:r>
            <a:r>
              <a:rPr lang="ko-KR" altLang="en-US" dirty="0" err="1"/>
              <a:t>별점을</a:t>
            </a:r>
            <a:r>
              <a:rPr lang="ko-KR" altLang="en-US" dirty="0"/>
              <a:t> 남길 수 있게 구현을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93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게시판도 제작은 되었으나 아쉽게도 현재 </a:t>
            </a:r>
            <a:r>
              <a:rPr lang="en-US" altLang="ko-KR" dirty="0"/>
              <a:t>401 </a:t>
            </a:r>
            <a:r>
              <a:rPr lang="ko-KR" altLang="en-US" dirty="0"/>
              <a:t>에러로 인한 예약을 </a:t>
            </a:r>
            <a:r>
              <a:rPr lang="ko-KR" altLang="en-US" dirty="0" err="1"/>
              <a:t>했을때</a:t>
            </a:r>
            <a:r>
              <a:rPr lang="ko-KR" altLang="en-US" dirty="0"/>
              <a:t> 정보가 더미데이터 말고는 출력이 되지 않는 상황입니다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58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보시겠습니다</a:t>
            </a:r>
            <a:r>
              <a:rPr lang="en-US" altLang="ko-KR" dirty="0"/>
              <a:t>~</a:t>
            </a:r>
            <a:r>
              <a:rPr lang="en-US" altLang="ko-KR" baseline="0" dirty="0"/>
              <a:t>  </a:t>
            </a:r>
          </a:p>
          <a:p>
            <a:r>
              <a:rPr lang="ko-KR" altLang="en-US" baseline="0" dirty="0"/>
              <a:t>프로젝트 개요로는 </a:t>
            </a:r>
            <a:r>
              <a:rPr lang="ko-KR" altLang="en-US" baseline="0" dirty="0" err="1"/>
              <a:t>스와트</a:t>
            </a:r>
            <a:r>
              <a:rPr lang="ko-KR" altLang="en-US" baseline="0" dirty="0"/>
              <a:t> 분석과 철저한 기획 회의를 통해 벤치마킹 기업에 대해서도 이야기를 </a:t>
            </a:r>
            <a:r>
              <a:rPr lang="ko-KR" altLang="en-US" baseline="0" dirty="0" err="1"/>
              <a:t>나눠보았구요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그로 인해 충분한 회의 끝에 차고지 서비스에 대한 아이덴티티를 확립하며 서비스를 기획 해볼 수 있었습니다</a:t>
            </a:r>
            <a:r>
              <a:rPr lang="en-US" altLang="ko-KR" baseline="0" dirty="0"/>
              <a:t>. 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후 </a:t>
            </a:r>
            <a:r>
              <a:rPr lang="en-US" altLang="ko-KR" baseline="0" dirty="0"/>
              <a:t>4</a:t>
            </a:r>
            <a:r>
              <a:rPr lang="ko-KR" altLang="en-US" baseline="0" dirty="0"/>
              <a:t>주간의 일정을 계획해 넷이서 가능한 </a:t>
            </a:r>
            <a:r>
              <a:rPr lang="ko-KR" altLang="en-US" baseline="0" dirty="0" err="1"/>
              <a:t>기간내에</a:t>
            </a:r>
            <a:r>
              <a:rPr lang="ko-KR" altLang="en-US" baseline="0" dirty="0"/>
              <a:t> 최대치 능력을 끌어올려 보여드리기에 </a:t>
            </a:r>
            <a:r>
              <a:rPr lang="ko-KR" altLang="en-US" baseline="0" dirty="0" err="1"/>
              <a:t>힘써보았구요</a:t>
            </a:r>
            <a:endParaRPr lang="en-US" altLang="ko-KR" baseline="0" dirty="0"/>
          </a:p>
          <a:p>
            <a:r>
              <a:rPr lang="ko-KR" altLang="en-US" baseline="0" dirty="0"/>
              <a:t>요구사항 명세 내역을 토대로 팀원들과 공유하며 </a:t>
            </a:r>
            <a:r>
              <a:rPr lang="ko-KR" altLang="en-US" baseline="0" dirty="0" err="1"/>
              <a:t>엔티티별</a:t>
            </a:r>
            <a:r>
              <a:rPr lang="ko-KR" altLang="en-US" baseline="0" dirty="0"/>
              <a:t> 기능을 확립하여 진행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논리적 설계와 물리적 설계를 통해 데이터베이스를 어떻게 구현할 지 의논하고 </a:t>
            </a:r>
            <a:r>
              <a:rPr lang="ko-KR" altLang="en-US" baseline="0" dirty="0" err="1"/>
              <a:t>공유한것도</a:t>
            </a:r>
            <a:r>
              <a:rPr lang="ko-KR" altLang="en-US" baseline="0" dirty="0"/>
              <a:t> 보여드릴 </a:t>
            </a:r>
            <a:r>
              <a:rPr lang="ko-KR" altLang="en-US" baseline="0" dirty="0" err="1"/>
              <a:t>예정이구요</a:t>
            </a:r>
            <a:endParaRPr lang="en-US" altLang="ko-KR" baseline="0" dirty="0"/>
          </a:p>
          <a:p>
            <a:r>
              <a:rPr lang="ko-KR" altLang="en-US" baseline="0" dirty="0"/>
              <a:t>시스템 구조상 사용자시스템과 관리자 시스템의 차이를 미리 구상해 보았다고 말씀드릴 수 있겠습니다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그후 진행된 와이어 프레임과 그에 걸맞는 시스템 구조를 보여 드릴 예정이며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기술 개발에 있어서는 데이터추출을 위해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자동화를 구현하고</a:t>
            </a:r>
            <a:r>
              <a:rPr lang="en-US" altLang="ko-KR" baseline="0" dirty="0"/>
              <a:t> AWS </a:t>
            </a:r>
            <a:r>
              <a:rPr lang="ko-KR" altLang="en-US" baseline="0" dirty="0"/>
              <a:t>또한 활용한 것을 구현 결과를 통해 보여드리겠습니다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구현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테스트에 있어서는 </a:t>
            </a:r>
            <a:r>
              <a:rPr lang="en-US" altLang="ko-KR" baseline="0" dirty="0"/>
              <a:t>POSTMAN </a:t>
            </a:r>
            <a:r>
              <a:rPr lang="ko-KR" altLang="en-US" baseline="0" dirty="0"/>
              <a:t>활용했습니다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69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지루한 목차 설명은 뒤로 하고 저희 가라지 프로젝트의 중점적인 포인트를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첫번째 중요하게 생각하며 기획한 부분으로는 언제 어디서나 편리하게 이용가능해야한다는 점이었습니다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r>
              <a:rPr lang="ko-KR" altLang="en-US" baseline="0" dirty="0" err="1"/>
              <a:t>두번쨰로는</a:t>
            </a:r>
            <a:r>
              <a:rPr lang="ko-KR" altLang="en-US" baseline="0" dirty="0"/>
              <a:t> 경제적인 가격으로 서비스를 이용할 수 있도록  사용자를 생각하여 서비스를 만들자는 의도였습니다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세번째로는 추후 다양한 분야에 적용하여  하나의 대기업 형태가 아닌 소상공인을 이어주는 플랫폼의 형태로 제작해보자는 </a:t>
            </a:r>
            <a:endParaRPr lang="en-US" altLang="ko-KR" baseline="0" dirty="0"/>
          </a:p>
          <a:p>
            <a:r>
              <a:rPr lang="ko-KR" altLang="en-US" baseline="0" dirty="0"/>
              <a:t>확장성을 제시하였습니다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네번째로는 제품과 사용자 별 사용자중심의 맞춤형 서비스를 어떤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와 기술로  기획해 볼까 하는 부분이었습니다</a:t>
            </a:r>
            <a:r>
              <a:rPr lang="en-US" altLang="ko-KR" baseline="0" dirty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회의</a:t>
            </a:r>
            <a:r>
              <a:rPr lang="ko-KR" altLang="en-US" baseline="0" dirty="0"/>
              <a:t> 과정을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편리성과 </a:t>
            </a:r>
            <a:r>
              <a:rPr lang="ko-KR" altLang="en-US" baseline="0" dirty="0" err="1"/>
              <a:t>최저가라는</a:t>
            </a:r>
            <a:r>
              <a:rPr lang="ko-KR" altLang="en-US" baseline="0" dirty="0"/>
              <a:t> 키워드도 </a:t>
            </a:r>
            <a:r>
              <a:rPr lang="ko-KR" altLang="en-US" baseline="0" dirty="0" err="1"/>
              <a:t>보이구요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맞춤형 </a:t>
            </a:r>
            <a:r>
              <a:rPr lang="ko-KR" altLang="en-US" baseline="0" dirty="0" err="1"/>
              <a:t>모듈형이라는</a:t>
            </a:r>
            <a:r>
              <a:rPr lang="ko-KR" altLang="en-US" baseline="0" dirty="0"/>
              <a:t> 키워드도 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 당연한 얘기지만 손쉽게 사이트를 이용한다</a:t>
            </a:r>
            <a:r>
              <a:rPr lang="en-US" altLang="ko-KR" dirty="0"/>
              <a:t>…  </a:t>
            </a:r>
            <a:r>
              <a:rPr lang="ko-KR" altLang="en-US" dirty="0"/>
              <a:t>말은 쉽고 당연한 얘기 일 수 있겠습니다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하지만 실제로 손쉽게 사이트를 </a:t>
            </a:r>
            <a:r>
              <a:rPr lang="ko-KR" altLang="en-US" baseline="0" dirty="0" err="1"/>
              <a:t>이용하기위</a:t>
            </a:r>
            <a:r>
              <a:rPr lang="ko-KR" altLang="en-US" baseline="0" dirty="0"/>
              <a:t> 해서 필요한</a:t>
            </a:r>
            <a:endParaRPr lang="en-US" altLang="ko-KR" baseline="0" dirty="0"/>
          </a:p>
          <a:p>
            <a:r>
              <a:rPr lang="ko-KR" altLang="en-US" baseline="0" dirty="0"/>
              <a:t>서비스는 무엇인지 함께 생각해보고   요즘 많이 사용되고있는  </a:t>
            </a:r>
            <a:r>
              <a:rPr lang="en-US" altLang="ko-KR" baseline="0" dirty="0"/>
              <a:t>AI  </a:t>
            </a:r>
            <a:r>
              <a:rPr lang="ko-KR" altLang="en-US" baseline="0" dirty="0" err="1"/>
              <a:t>상담사를</a:t>
            </a:r>
            <a:r>
              <a:rPr lang="ko-KR" altLang="en-US" baseline="0" dirty="0"/>
              <a:t> 도입하자는 의견이었습니다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SWOT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분석입니다 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 프로젝트의 강점으로는  가격과 서비스 </a:t>
            </a:r>
            <a:endParaRPr lang="en-US" altLang="ko-KR" baseline="0" dirty="0"/>
          </a:p>
          <a:p>
            <a:r>
              <a:rPr lang="ko-KR" altLang="en-US" baseline="0" dirty="0"/>
              <a:t>모듈화된 </a:t>
            </a:r>
            <a:r>
              <a:rPr lang="ko-KR" altLang="en-US" baseline="0" dirty="0" err="1"/>
              <a:t>관리시스템이라고</a:t>
            </a:r>
            <a:r>
              <a:rPr lang="ko-KR" altLang="en-US" baseline="0" dirty="0"/>
              <a:t> 할 수 </a:t>
            </a:r>
            <a:r>
              <a:rPr lang="ko-KR" altLang="en-US" baseline="0" dirty="0" err="1"/>
              <a:t>있겠구요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약점으로는 초기 인프라 비용이 들 수 있겠다는 예측이 가능하였습니다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관련 전문지식 부족으로 인해 전문인력이 확보되어야 한다는 의견이었습니다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/>
              <a:t>모빌리티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시장성장에</a:t>
            </a:r>
            <a:r>
              <a:rPr lang="ko-KR" altLang="en-US" baseline="0" dirty="0"/>
              <a:t> 기여하고 </a:t>
            </a:r>
            <a:endParaRPr lang="en-US" altLang="ko-KR" baseline="0" dirty="0"/>
          </a:p>
          <a:p>
            <a:r>
              <a:rPr lang="ko-KR" altLang="en-US" baseline="0" dirty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위협적요소로는 기존 업체의 견제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수요감소를 예측할 수 </a:t>
            </a:r>
            <a:r>
              <a:rPr lang="ko-KR" altLang="en-US" baseline="0" dirty="0" err="1"/>
              <a:t>없다는점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법률적인 부분을 충분히 알고 도입해야한다는 점이었습니다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기술적인 위협에 앞서 저희가 생각할 수 있었던 대안으로는 지역 네트워크 확장과  </a:t>
            </a:r>
            <a:r>
              <a:rPr lang="en-US" altLang="ko-KR" baseline="0" dirty="0"/>
              <a:t>Ai </a:t>
            </a:r>
            <a:r>
              <a:rPr lang="ko-KR" altLang="en-US" baseline="0" dirty="0"/>
              <a:t>기술 활용을 통해 자동화 기술의  보편화가 대안이 될 수 있겠다 생각하였습니다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저의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기업입니다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</a:p>
          <a:p>
            <a:r>
              <a:rPr lang="ko-KR" altLang="en-US" baseline="0" dirty="0"/>
              <a:t>기술과 서비스적인 측면에서 저희의 </a:t>
            </a:r>
            <a:r>
              <a:rPr lang="ko-KR" altLang="en-US" baseline="0" dirty="0" err="1"/>
              <a:t>기획안을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따라올만한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디테일함</a:t>
            </a:r>
            <a:r>
              <a:rPr lang="ko-KR" altLang="en-US" baseline="0" dirty="0"/>
              <a:t> 보다는 </a:t>
            </a:r>
            <a:endParaRPr lang="en-US" altLang="ko-KR" baseline="0" dirty="0"/>
          </a:p>
          <a:p>
            <a:r>
              <a:rPr lang="en-US" altLang="ko-KR" dirty="0"/>
              <a:t>UI </a:t>
            </a:r>
            <a:r>
              <a:rPr lang="ko-KR" altLang="en-US" dirty="0"/>
              <a:t>적 측면에서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하였는데요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시승네트워크 시스템의 분포를 보고 </a:t>
            </a:r>
            <a:endParaRPr lang="en-US" altLang="ko-KR" baseline="0" dirty="0"/>
          </a:p>
          <a:p>
            <a:r>
              <a:rPr lang="ko-KR" altLang="en-US" baseline="0" dirty="0"/>
              <a:t>위치기반의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 지점의 확장 모습 및 내 주변 </a:t>
            </a:r>
            <a:r>
              <a:rPr lang="ko-KR" altLang="en-US" baseline="0" dirty="0" err="1"/>
              <a:t>정비가능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공업소의</a:t>
            </a:r>
            <a:r>
              <a:rPr lang="ko-KR" altLang="en-US" baseline="0" dirty="0"/>
              <a:t> 현황을 </a:t>
            </a:r>
            <a:endParaRPr lang="en-US" altLang="ko-KR" baseline="0" dirty="0"/>
          </a:p>
          <a:p>
            <a:r>
              <a:rPr lang="ko-KR" altLang="en-US" baseline="0" dirty="0"/>
              <a:t>체크 해보자는 의견이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허브 </a:t>
            </a:r>
            <a:r>
              <a:rPr lang="ko-KR" altLang="en-US" dirty="0" err="1"/>
              <a:t>차고지에서</a:t>
            </a:r>
            <a:r>
              <a:rPr lang="ko-KR" altLang="en-US" dirty="0"/>
              <a:t> 점검 및 수리 </a:t>
            </a:r>
            <a:r>
              <a:rPr lang="ko-KR" altLang="en-US" dirty="0" err="1"/>
              <a:t>를</a:t>
            </a:r>
            <a:r>
              <a:rPr lang="ko-KR" altLang="en-US" dirty="0"/>
              <a:t> 통해 관리자가 예약 시스템에 관여하고 </a:t>
            </a:r>
            <a:endParaRPr lang="en-US" altLang="ko-KR" dirty="0"/>
          </a:p>
          <a:p>
            <a:r>
              <a:rPr lang="ko-KR" altLang="en-US" dirty="0"/>
              <a:t>사용자의  유지 보수 </a:t>
            </a:r>
            <a:r>
              <a:rPr lang="ko-KR" altLang="en-US" dirty="0" err="1"/>
              <a:t>기록요청을</a:t>
            </a:r>
            <a:r>
              <a:rPr lang="ko-KR" altLang="en-US" dirty="0"/>
              <a:t> 처리하겠다는 의견이었습니다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관리자가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기반 관리 시스템을 유지 보수 할 수 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예약 없이 즉시 정비  하거나 전화로 </a:t>
            </a:r>
            <a:r>
              <a:rPr lang="en-US" altLang="ko-KR" baseline="0" dirty="0"/>
              <a:t> </a:t>
            </a:r>
            <a:r>
              <a:rPr lang="ko-KR" altLang="en-US" baseline="0" dirty="0"/>
              <a:t>연결 하기 위해 사이트 </a:t>
            </a:r>
            <a:r>
              <a:rPr lang="ko-KR" altLang="en-US" baseline="0" dirty="0" err="1"/>
              <a:t>이용시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불펴함을</a:t>
            </a:r>
            <a:r>
              <a:rPr lang="ko-KR" altLang="en-US" baseline="0" dirty="0"/>
              <a:t> 해소 시켜줄 </a:t>
            </a:r>
            <a:r>
              <a:rPr lang="en-US" altLang="ko-KR" baseline="0" dirty="0" err="1"/>
              <a:t>ai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상담사를</a:t>
            </a:r>
            <a:r>
              <a:rPr lang="ko-KR" altLang="en-US" baseline="0" dirty="0"/>
              <a:t> 도입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프로젝트에서 보여드릴 부분은  편리하게 타이어 및 장비를 인터넷으로 구매하거나 예약 할 수 있고 </a:t>
            </a:r>
            <a:endParaRPr lang="en-US" altLang="ko-KR" baseline="0" dirty="0"/>
          </a:p>
          <a:p>
            <a:r>
              <a:rPr lang="ko-KR" altLang="en-US" baseline="0" dirty="0" err="1"/>
              <a:t>가성비</a:t>
            </a:r>
            <a:r>
              <a:rPr lang="ko-KR" altLang="en-US" baseline="0" dirty="0"/>
              <a:t> 좋은 서비스를 제공한다는 것입니다</a:t>
            </a:r>
            <a:r>
              <a:rPr lang="en-US" altLang="ko-KR" baseline="0" dirty="0"/>
              <a:t>….! </a:t>
            </a:r>
          </a:p>
          <a:p>
            <a:r>
              <a:rPr lang="ko-KR" altLang="en-US" baseline="0" dirty="0"/>
              <a:t>앞서 말씀 드렸다 </a:t>
            </a:r>
            <a:r>
              <a:rPr lang="ko-KR" altLang="en-US" baseline="0" dirty="0" err="1"/>
              <a:t>시피</a:t>
            </a:r>
            <a:r>
              <a:rPr lang="ko-KR" altLang="en-US" baseline="0" dirty="0"/>
              <a:t> 모듈화된 서비스 관리 시스템으로 </a:t>
            </a:r>
            <a:endParaRPr lang="en-US" altLang="ko-KR" baseline="0" dirty="0"/>
          </a:p>
          <a:p>
            <a:r>
              <a:rPr lang="ko-KR" altLang="en-US" baseline="0" dirty="0"/>
              <a:t>가게를 등록하고 사용할 관리자와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주문하는 고객 사용자 모두 편리한 시스템이 될 것입니다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 앞으로  실행 시  보여드릴 사이트상의 관리자는 </a:t>
            </a:r>
            <a:endParaRPr lang="en-US" altLang="ko-KR" baseline="0" dirty="0"/>
          </a:p>
          <a:p>
            <a:r>
              <a:rPr lang="ko-KR" altLang="en-US" baseline="0" dirty="0"/>
              <a:t>사이트를 전체 총괄하는 관리자로서의 </a:t>
            </a:r>
            <a:r>
              <a:rPr lang="en-US" altLang="ko-KR" baseline="0" dirty="0"/>
              <a:t>admin </a:t>
            </a:r>
            <a:r>
              <a:rPr lang="ko-KR" altLang="en-US" baseline="0" dirty="0"/>
              <a:t>이니 참고 해주시면 감사하겠습니다</a:t>
            </a:r>
            <a:r>
              <a:rPr lang="en-US" altLang="ko-KR" baseline="0" dirty="0"/>
              <a:t>~! </a:t>
            </a:r>
          </a:p>
          <a:p>
            <a:r>
              <a:rPr lang="en-US" altLang="ko-KR" baseline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22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22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0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22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9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미림</a:t>
            </a:r>
            <a:endParaRPr lang="ko-KR" altLang="ko-KR" sz="2500" spc="-100" dirty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2025.02.19~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1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적용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8367"/>
          <a:stretch/>
        </p:blipFill>
        <p:spPr>
          <a:xfrm>
            <a:off x="1524000" y="460647"/>
            <a:ext cx="15118223" cy="9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정의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 데이터처리에 대한  논리적 구조 수립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흐름을 논리적으로 설계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주요 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9300"/>
            <a:ext cx="15814099" cy="762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6916400" y="56007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9"/>
          <a:stretch/>
        </p:blipFill>
        <p:spPr>
          <a:xfrm>
            <a:off x="0" y="114300"/>
            <a:ext cx="18263382" cy="95824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-152400" y="50673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9B4D0F-AEE6-45BC-BECC-042451ACC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7810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트랜잭션 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다중 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예약페이지 구현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미구현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백 엔드 테이블 베이스 틀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(MySQL, </a:t>
            </a:r>
            <a:r>
              <a:rPr lang="en-US" altLang="ko-KR" sz="2200" spc="-100" dirty="0" err="1">
                <a:solidFill>
                  <a:srgbClr val="002841"/>
                </a:solidFill>
                <a:ea typeface="Hallym Gothic Regular"/>
              </a:rPr>
              <a:t>SpringBoot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),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샘플 데이터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(MySQL)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가게별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리뷰 구현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부품샵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 아이템 상세 사진 변경 및 표시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latin typeface="Hallym Gothic Regular"/>
              </a:rPr>
              <a:t>예약페이지</a:t>
            </a:r>
            <a:r>
              <a:rPr lang="en-US" altLang="ko-KR" sz="2200" spc="-100" dirty="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altLang="en-US" sz="2200" spc="-100" dirty="0">
                <a:solidFill>
                  <a:srgbClr val="002841"/>
                </a:solidFill>
                <a:latin typeface="Hallym Gothic Regular"/>
              </a:rPr>
              <a:t>체인점 안내 페이지  작성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서로 각자 원하는 작업을 하다 보니 연동이 안되는 경우가 생김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피드백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초반에 필요하다고 생각되어 많이 작성됐던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Entity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들이 정리가 잘 되지 않았음</a:t>
            </a:r>
            <a:endParaRPr lang="en-US" altLang="ko-KR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- </a:t>
            </a:r>
            <a:r>
              <a:rPr lang="ko-KR" alt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일부 </a:t>
            </a:r>
            <a:r>
              <a:rPr lang="ko-KR" altLang="en-US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설명에 대한 부재로 혼동이 생겼음</a:t>
            </a:r>
            <a:r>
              <a:rPr lang="en-US" altLang="ko-KR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(ex: car, vehicle)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00886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94E628-751F-4702-BC28-02D50FB225CD}"/>
              </a:ext>
            </a:extLst>
          </p:cNvPr>
          <p:cNvSpPr/>
          <p:nvPr/>
        </p:nvSpPr>
        <p:spPr>
          <a:xfrm>
            <a:off x="15011400" y="8343900"/>
            <a:ext cx="1752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43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물리적 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시스템 구조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05.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기술 개발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06.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07.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최적화  완료</a:t>
            </a: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명세서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6172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Swagger API </a:t>
            </a: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명세서영상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  <p:pic>
        <p:nvPicPr>
          <p:cNvPr id="7" name="bandicam 2025-03-18 10-06-31-157">
            <a:hlinkClick r:id="" action="ppaction://media"/>
            <a:extLst>
              <a:ext uri="{FF2B5EF4-FFF2-40B4-BE49-F238E27FC236}">
                <a16:creationId xmlns:a16="http://schemas.microsoft.com/office/drawing/2014/main" id="{47E40CD0-FC42-458E-B202-4C479BD9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4201" y="3422190"/>
            <a:ext cx="11049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게시판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" y="387351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단계에서 </a:t>
            </a:r>
            <a:r>
              <a:rPr lang="ko-KR" altLang="en-US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아쉬운점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6E783-6D6E-428F-B8B9-88751B5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" y="4400204"/>
            <a:ext cx="10623055" cy="30968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428A1EA-DC3C-44B4-B6BA-B13F1D44AE37}"/>
              </a:ext>
            </a:extLst>
          </p:cNvPr>
          <p:cNvSpPr txBox="1"/>
          <p:nvPr/>
        </p:nvSpPr>
        <p:spPr>
          <a:xfrm>
            <a:off x="11356678" y="2137567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00" dirty="0">
                <a:solidFill>
                  <a:schemeClr val="bg1"/>
                </a:solidFill>
                <a:ea typeface="Hallym Gothic Regular"/>
              </a:rPr>
              <a:t>예약이 실패했습니다 출력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200" b="1" spc="-100" dirty="0">
                <a:solidFill>
                  <a:schemeClr val="bg1"/>
                </a:solidFill>
                <a:ea typeface="Hallym Gothic Regular"/>
              </a:rPr>
              <a:t>(401)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u="none" strike="noStrike" spc="-100" dirty="0">
                <a:solidFill>
                  <a:schemeClr val="bg1"/>
                </a:solidFill>
                <a:latin typeface="Hallym Gothic Regular"/>
              </a:rPr>
              <a:t>예약이 완벽히 구현되지 않았음</a:t>
            </a:r>
            <a:endParaRPr lang="en-US" sz="2800" b="1" i="0" u="none" strike="noStrike" spc="-100" dirty="0">
              <a:solidFill>
                <a:schemeClr val="bg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5694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팀장의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59958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                                   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자동차 이미지 태그 수집 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 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제품 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저장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HTML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찾기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(text):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특수 문자 제거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요청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=True) :                     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폴더가 없으면 생성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이미지를 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9838"/>
            <a:ext cx="14537806" cy="7113916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- </a:t>
            </a: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(Garage + Easy → '</a:t>
            </a:r>
            <a:r>
              <a:rPr lang="en-US" sz="4000" b="1" spc="-100" dirty="0" err="1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(Constructor Injection)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클라이언트로부터 받은 메시지를 처리하여 응답을 반환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검증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이메일이 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 회원가입 지원사용자가 처음 로그인하는 경우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생성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처리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   별도의  세션이  아닌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사용하여 상태를 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 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 포함하여  인증 진행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 인증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통해 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사용자가 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Spring Security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인증 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3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황 승현 제작</a:t>
            </a: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84677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권 민우 제작</a:t>
            </a: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90" y="5676900"/>
            <a:ext cx="10189326" cy="39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 _  </a:t>
            </a:r>
            <a:r>
              <a:rPr lang="ko-KR" altLang="en-US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표현해서 편리하게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를 도입하자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altLang="en-US" sz="2400" b="0" i="0" u="none" strike="noStrike" spc="-100" dirty="0" err="1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3224</Words>
  <Application>Microsoft Office PowerPoint</Application>
  <PresentationFormat>사용자 지정</PresentationFormat>
  <Paragraphs>602</Paragraphs>
  <Slides>51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Wingdings</vt:lpstr>
      <vt:lpstr>Pretendard ExtraBold</vt:lpstr>
      <vt:lpstr>LINE Seed Sans KR Regular</vt:lpstr>
      <vt:lpstr>Hallym Gothic Regular</vt:lpstr>
      <vt:lpstr>Pretendard Medium</vt:lpstr>
      <vt:lpstr>Pretendard Bold</vt:lpstr>
      <vt:lpstr>Pretendard SemiBold</vt:lpstr>
      <vt:lpstr>Hallym Gothic Bold</vt:lpstr>
      <vt:lpstr>Consolas</vt:lpstr>
      <vt:lpstr>맑은 고딕</vt:lpstr>
      <vt:lpstr>Pretendard Light</vt:lpstr>
      <vt:lpstr>Hallym Gothic Medium</vt:lpstr>
      <vt:lpstr>Pretendard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06-09</cp:lastModifiedBy>
  <cp:revision>212</cp:revision>
  <dcterms:created xsi:type="dcterms:W3CDTF">2006-08-16T00:00:00Z</dcterms:created>
  <dcterms:modified xsi:type="dcterms:W3CDTF">2025-03-18T03:00:25Z</dcterms:modified>
</cp:coreProperties>
</file>